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04" r:id="rId3"/>
    <p:sldId id="297" r:id="rId4"/>
    <p:sldId id="308" r:id="rId5"/>
    <p:sldId id="309" r:id="rId6"/>
    <p:sldId id="310" r:id="rId7"/>
    <p:sldId id="269" r:id="rId8"/>
    <p:sldId id="305" r:id="rId9"/>
    <p:sldId id="306" r:id="rId10"/>
    <p:sldId id="307" r:id="rId11"/>
    <p:sldId id="301" r:id="rId12"/>
    <p:sldId id="291" r:id="rId13"/>
    <p:sldId id="292" r:id="rId14"/>
    <p:sldId id="296" r:id="rId15"/>
    <p:sldId id="285" r:id="rId16"/>
    <p:sldId id="303" r:id="rId17"/>
    <p:sldId id="263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304"/>
            <p14:sldId id="297"/>
            <p14:sldId id="308"/>
            <p14:sldId id="309"/>
            <p14:sldId id="310"/>
          </p14:sldIdLst>
        </p14:section>
        <p14:section name="Closing Slides" id="{E80DB28E-CAD9-4B95-9FE2-9292BCFE48B7}">
          <p14:sldIdLst>
            <p14:sldId id="269"/>
            <p14:sldId id="305"/>
            <p14:sldId id="306"/>
            <p14:sldId id="307"/>
          </p14:sldIdLst>
        </p14:section>
        <p14:section name="Side Slides" id="{1C99C5B6-3640-4323-B416-8D531FACFE49}">
          <p14:sldIdLst>
            <p14:sldId id="301"/>
            <p14:sldId id="291"/>
            <p14:sldId id="292"/>
            <p14:sldId id="296"/>
            <p14:sldId id="285"/>
            <p14:sldId id="303"/>
            <p14:sldId id="263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4595" autoAdjust="0"/>
  </p:normalViewPr>
  <p:slideViewPr>
    <p:cSldViewPr snapToGrid="0" showGuides="1">
      <p:cViewPr varScale="1">
        <p:scale>
          <a:sx n="101" d="100"/>
          <a:sy n="101" d="100"/>
        </p:scale>
        <p:origin x="138" y="174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mechanoelectrospinning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23 Jan 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60C0232-01FD-4394-BE2E-33CFE9AE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0"/>
            <a:ext cx="10025063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DD2B4A-106D-4EB1-A785-E2406875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39850" y="4594896"/>
            <a:ext cx="2930784" cy="16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8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0" y="5337013"/>
            <a:ext cx="5096586" cy="9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Zero shear viscosity measurements and Flores’ measurements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Both measurements have the same behaviour with similar proportions.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results show that the current measured values are approximately three times larger than Flores’ measurements.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DFD7B-69FD-4291-9248-88ADB4DD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1" y="2088028"/>
            <a:ext cx="783064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67734" y="3122676"/>
            <a:ext cx="1016247" cy="1324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4150" y="2823246"/>
            <a:ext cx="2930784" cy="162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02" y="2387711"/>
            <a:ext cx="1987126" cy="2059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617" y="5024983"/>
            <a:ext cx="3511496" cy="112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1282" y="5106646"/>
            <a:ext cx="2304704" cy="104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6155" y="4607596"/>
            <a:ext cx="1814727" cy="1542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4344150" y="2436661"/>
            <a:ext cx="2872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THF &amp; DMF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3207646" y="2773945"/>
            <a:ext cx="2331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THF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7778627" y="1950073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426154" y="6150114"/>
            <a:ext cx="2631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Styrene</a:t>
            </a:r>
            <a:endParaRPr lang="en-GB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961282" y="6150113"/>
            <a:ext cx="2304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NMP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2289616" y="6150113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4D1BCF-6E3A-484C-BB10-D3782CA125F1}"/>
              </a:ext>
            </a:extLst>
          </p:cNvPr>
          <p:cNvSpPr/>
          <p:nvPr/>
        </p:nvSpPr>
        <p:spPr>
          <a:xfrm>
            <a:off x="9964431" y="3511606"/>
            <a:ext cx="1093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FFES</a:t>
            </a:r>
          </a:p>
          <a:p>
            <a:r>
              <a:rPr lang="en-GB" sz="2000" dirty="0">
                <a:solidFill>
                  <a:schemeClr val="accent6"/>
                </a:solidFill>
                <a:latin typeface="Arial Nova Light" panose="020B0304020202020204" pitchFamily="34" charset="0"/>
              </a:rPr>
              <a:t>●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NFES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 a new polymer solution to beat Braulio’s record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solutions with high carbon polymers and no oxygen.</a:t>
            </a:r>
          </a:p>
        </p:txBody>
      </p:sp>
    </p:spTree>
    <p:extLst>
      <p:ext uri="{BB962C8B-B14F-4D97-AF65-F5344CB8AC3E}">
        <p14:creationId xmlns:p14="http://schemas.microsoft.com/office/powerpoint/2010/main" val="374155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96DDAB-86E6-449E-8BF9-8EDB19BF2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68" y="0"/>
            <a:ext cx="9971690" cy="68214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22912-681A-4B6B-AB34-CAF1C865B726}"/>
              </a:ext>
            </a:extLst>
          </p:cNvPr>
          <p:cNvSpPr/>
          <p:nvPr/>
        </p:nvSpPr>
        <p:spPr>
          <a:xfrm>
            <a:off x="6991350" y="666750"/>
            <a:ext cx="857250" cy="2286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D8E1AE0-C2BA-4F39-B30D-7BABE4D5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0"/>
            <a:ext cx="10025063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01E185-5956-43BF-AFC2-17754256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52" y="444611"/>
            <a:ext cx="1987126" cy="2059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B1743D-9978-427A-9604-677589C6FB08}"/>
              </a:ext>
            </a:extLst>
          </p:cNvPr>
          <p:cNvSpPr/>
          <p:nvPr/>
        </p:nvSpPr>
        <p:spPr>
          <a:xfrm>
            <a:off x="9905999" y="1360168"/>
            <a:ext cx="1019175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6F54C-C7B1-483A-854A-84FA0B8A04BD}"/>
              </a:ext>
            </a:extLst>
          </p:cNvPr>
          <p:cNvSpPr/>
          <p:nvPr/>
        </p:nvSpPr>
        <p:spPr>
          <a:xfrm>
            <a:off x="8972550" y="1701102"/>
            <a:ext cx="21351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14.0815 </a:t>
            </a:r>
            <a:r>
              <a:rPr lang="en-GB" sz="20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3251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61C9930-62FB-43A5-8AC5-A3A685268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0"/>
            <a:ext cx="10410825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8000999" y="2769868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3019424" y="626743"/>
            <a:ext cx="1181101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8902019-7E64-4223-89F0-DD05B9218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0"/>
            <a:ext cx="10025063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0EDE9B-B4CC-412E-BF93-CEC524F3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0484" y="4932426"/>
            <a:ext cx="1016247" cy="13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60A0803-0AAC-48A1-AA58-3F232FD2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0"/>
            <a:ext cx="10025063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DD080-1FD2-4717-8EBA-956432B5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6900" y="346746"/>
            <a:ext cx="2930784" cy="16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</TotalTime>
  <Words>358</Words>
  <Application>Microsoft Office PowerPoint</Application>
  <PresentationFormat>Widescreen</PresentationFormat>
  <Paragraphs>43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 Light</vt:lpstr>
      <vt:lpstr>Calibri</vt:lpstr>
      <vt:lpstr>Calibri Light</vt:lpstr>
      <vt:lpstr>Gabriola</vt:lpstr>
      <vt:lpstr>Office Theme</vt:lpstr>
      <vt:lpstr>Fabrication of graphitic-carbon suspended nanowires through mechanoelectrospinning of photocrosslinkable polymers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PEO Solution</vt:lpstr>
      <vt:lpstr>PowerPoint Presentation</vt:lpstr>
      <vt:lpstr>Zero shear viscosity measurements and Flores’ measurements</vt:lpstr>
      <vt:lpstr>References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83</cp:revision>
  <dcterms:created xsi:type="dcterms:W3CDTF">2019-09-04T16:33:15Z</dcterms:created>
  <dcterms:modified xsi:type="dcterms:W3CDTF">2020-01-23T20:17:44Z</dcterms:modified>
</cp:coreProperties>
</file>